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1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7" r:id="rId3"/>
    <p:sldId id="339" r:id="rId4"/>
    <p:sldId id="340" r:id="rId5"/>
    <p:sldId id="341" r:id="rId6"/>
    <p:sldId id="258" r:id="rId7"/>
    <p:sldId id="311" r:id="rId8"/>
    <p:sldId id="321" r:id="rId9"/>
    <p:sldId id="320" r:id="rId10"/>
    <p:sldId id="319" r:id="rId11"/>
    <p:sldId id="318" r:id="rId12"/>
    <p:sldId id="317" r:id="rId13"/>
    <p:sldId id="316" r:id="rId14"/>
    <p:sldId id="314" r:id="rId15"/>
    <p:sldId id="324" r:id="rId16"/>
    <p:sldId id="315" r:id="rId17"/>
    <p:sldId id="326" r:id="rId18"/>
    <p:sldId id="327" r:id="rId19"/>
    <p:sldId id="328" r:id="rId20"/>
    <p:sldId id="329" r:id="rId21"/>
    <p:sldId id="330" r:id="rId22"/>
    <p:sldId id="331" r:id="rId23"/>
    <p:sldId id="332" r:id="rId24"/>
    <p:sldId id="333" r:id="rId25"/>
    <p:sldId id="334" r:id="rId26"/>
    <p:sldId id="335" r:id="rId27"/>
    <p:sldId id="336" r:id="rId28"/>
    <p:sldId id="337" r:id="rId29"/>
    <p:sldId id="338" r:id="rId30"/>
    <p:sldId id="325" r:id="rId3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entury Gothic" panose="020B0502020202020204" pitchFamily="34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FA9DC1-1503-48F3-82FF-291D9BD07EFB}">
  <a:tblStyle styleId="{8BFA9DC1-1503-48F3-82FF-291D9BD07EF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47" autoAdjust="0"/>
    <p:restoredTop sz="94660"/>
  </p:normalViewPr>
  <p:slideViewPr>
    <p:cSldViewPr snapToGrid="0">
      <p:cViewPr varScale="1">
        <p:scale>
          <a:sx n="84" d="100"/>
          <a:sy n="84" d="100"/>
        </p:scale>
        <p:origin x="79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2ABB4B13-8D21-4365-A5BE-3C140ECFF9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AR"/>
              <a:t>INICIO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BA68184-1410-4667-8584-90A13BC611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9B90D-3F97-4FF9-BFB6-2F9CCDE8B625}" type="datetimeFigureOut">
              <a:rPr lang="es-AR" smtClean="0"/>
              <a:t>30/11/2023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118CE52-2590-412D-B174-57B02BDEF5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s-AR"/>
              <a:t>FULL BURGUER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3471618-A5D2-4FF1-B5E6-EAFA44C9C77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1178D9-A810-4040-9B0B-C22855D42B03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56190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896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3723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18709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44415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2332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3813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0285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72226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85299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7151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95bae21e8b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95bae21e8b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860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52154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84898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63032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90690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11368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26726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86263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2054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5276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95bae21e8b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95bae21e8b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75249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7029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95bae21e8b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95bae21e8b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5914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95bae21e8b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95bae21e8b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459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9777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4688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5b965402b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5b965402b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899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457201"/>
            <a:ext cx="6507167" cy="2400300"/>
          </a:xfrm>
        </p:spPr>
        <p:txBody>
          <a:bodyPr anchor="b">
            <a:normAutofit/>
          </a:bodyPr>
          <a:lstStyle>
            <a:lvl1pPr algn="ctr">
              <a:defRPr sz="36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2914650"/>
            <a:ext cx="6507167" cy="1428750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002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3549649"/>
            <a:ext cx="7429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847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60" y="3974702"/>
            <a:ext cx="7429500" cy="370284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426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343149"/>
          </a:xfrm>
        </p:spPr>
        <p:txBody>
          <a:bodyPr anchor="ctr">
            <a:normAutofit/>
          </a:bodyPr>
          <a:lstStyle>
            <a:lvl1pPr algn="l">
              <a:defRPr sz="24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047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518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2481436"/>
            <a:ext cx="7429500" cy="1101600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3036"/>
            <a:ext cx="7429501" cy="6453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8310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27459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457201"/>
            <a:ext cx="6972299" cy="2057399"/>
          </a:xfrm>
        </p:spPr>
        <p:txBody>
          <a:bodyPr anchor="ctr">
            <a:normAutofit/>
          </a:bodyPr>
          <a:lstStyle>
            <a:lvl1pPr algn="l">
              <a:defRPr sz="24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914650"/>
            <a:ext cx="7429500" cy="6667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581400"/>
            <a:ext cx="7429500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735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1"/>
            <a:ext cx="7429499" cy="20573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56059" y="2628900"/>
            <a:ext cx="74295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257550"/>
            <a:ext cx="7429500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448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2842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7673" y="457200"/>
            <a:ext cx="1657886" cy="38862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9" y="457200"/>
            <a:ext cx="5657850" cy="38862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4739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3100" y="1248300"/>
            <a:ext cx="7717800" cy="3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546524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643725" y="2019200"/>
            <a:ext cx="1993500" cy="11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5294163" y="455133"/>
            <a:ext cx="2788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2" hasCustomPrompt="1"/>
          </p:nvPr>
        </p:nvSpPr>
        <p:spPr>
          <a:xfrm>
            <a:off x="4353625" y="731575"/>
            <a:ext cx="704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3"/>
          </p:nvPr>
        </p:nvSpPr>
        <p:spPr>
          <a:xfrm>
            <a:off x="5294163" y="829380"/>
            <a:ext cx="27888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4"/>
          </p:nvPr>
        </p:nvSpPr>
        <p:spPr>
          <a:xfrm>
            <a:off x="5294163" y="1519500"/>
            <a:ext cx="2788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5" hasCustomPrompt="1"/>
          </p:nvPr>
        </p:nvSpPr>
        <p:spPr>
          <a:xfrm>
            <a:off x="4353625" y="1803375"/>
            <a:ext cx="704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6"/>
          </p:nvPr>
        </p:nvSpPr>
        <p:spPr>
          <a:xfrm>
            <a:off x="5294163" y="1893747"/>
            <a:ext cx="27888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7"/>
          </p:nvPr>
        </p:nvSpPr>
        <p:spPr>
          <a:xfrm>
            <a:off x="5292350" y="2591300"/>
            <a:ext cx="2788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8" hasCustomPrompt="1"/>
          </p:nvPr>
        </p:nvSpPr>
        <p:spPr>
          <a:xfrm>
            <a:off x="4351813" y="2875175"/>
            <a:ext cx="704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5292350" y="2965547"/>
            <a:ext cx="27888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5292350" y="3663100"/>
            <a:ext cx="27888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 b="1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4" hasCustomPrompt="1"/>
          </p:nvPr>
        </p:nvSpPr>
        <p:spPr>
          <a:xfrm>
            <a:off x="4351813" y="3946975"/>
            <a:ext cx="704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5"/>
          </p:nvPr>
        </p:nvSpPr>
        <p:spPr>
          <a:xfrm>
            <a:off x="5292350" y="4037347"/>
            <a:ext cx="27888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41568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713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260" y="2481436"/>
            <a:ext cx="6515100" cy="1101600"/>
          </a:xfrm>
        </p:spPr>
        <p:txBody>
          <a:bodyPr anchor="b"/>
          <a:lstStyle>
            <a:lvl1pPr algn="r">
              <a:defRPr sz="3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259" y="3583036"/>
            <a:ext cx="651510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392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9" y="2000250"/>
            <a:ext cx="3657600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7959" y="2000250"/>
            <a:ext cx="3657600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510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1961" y="1993900"/>
            <a:ext cx="344169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9" y="2432447"/>
            <a:ext cx="3657600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32350" y="2000250"/>
            <a:ext cx="345321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7959" y="2432447"/>
            <a:ext cx="3657601" cy="1910953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548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344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307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2661841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7859" y="457201"/>
            <a:ext cx="4457701" cy="38862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2661841" cy="137160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445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1200150"/>
            <a:ext cx="4000501" cy="102870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75300" y="-13716"/>
            <a:ext cx="2457449" cy="517779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28850"/>
            <a:ext cx="4000501" cy="1371600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99409" y="4412457"/>
            <a:ext cx="6858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56059" y="4412457"/>
            <a:ext cx="382905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56960" y="4412457"/>
            <a:ext cx="241925" cy="27384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575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000250"/>
            <a:ext cx="7429499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8209" y="4412457"/>
            <a:ext cx="12001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56578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10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1338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  <p:sldLayoutId id="2147483749" r:id="rId18"/>
    <p:sldLayoutId id="2147483750" r:id="rId19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4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5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3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105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100000"/>
        <a:buFont typeface="Arial"/>
        <a:buChar char="•"/>
        <a:defRPr sz="9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4800" dirty="0"/>
              <a:t>Full burguer</a:t>
            </a:r>
            <a:br>
              <a:rPr lang="es-AR" sz="4800" dirty="0"/>
            </a:br>
            <a:endParaRPr sz="4800" dirty="0"/>
          </a:p>
        </p:txBody>
      </p:sp>
      <p:sp>
        <p:nvSpPr>
          <p:cNvPr id="200" name="Google Shape;200;p29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 dirty="0"/>
              <a:t>Digital House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AR"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AR"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 dirty="0"/>
              <a:t>2023</a:t>
            </a:r>
            <a:endParaRPr sz="18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7CDC1E2-8255-4366-9546-4A578949C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53"/>
            <a:ext cx="9144000" cy="5143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FC03EE6C-B079-4114-9554-DAC8921DF1FA}"/>
              </a:ext>
            </a:extLst>
          </p:cNvPr>
          <p:cNvSpPr/>
          <p:nvPr/>
        </p:nvSpPr>
        <p:spPr>
          <a:xfrm>
            <a:off x="2166185" y="547099"/>
            <a:ext cx="480131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5400" b="1" dirty="0">
                <a:ln/>
                <a:solidFill>
                  <a:schemeClr val="accent3"/>
                </a:solidFill>
              </a:rPr>
              <a:t>FULL BURGUER</a:t>
            </a:r>
          </a:p>
          <a:p>
            <a:pPr algn="ctr"/>
            <a:endParaRPr lang="es-ES" sz="5400" b="1" dirty="0">
              <a:ln/>
              <a:solidFill>
                <a:schemeClr val="accent4"/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6E8279C-A935-4AEB-A7F3-590E7A6C097E}"/>
              </a:ext>
            </a:extLst>
          </p:cNvPr>
          <p:cNvSpPr/>
          <p:nvPr/>
        </p:nvSpPr>
        <p:spPr>
          <a:xfrm>
            <a:off x="6120257" y="2056845"/>
            <a:ext cx="368553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Digital House</a:t>
            </a:r>
          </a:p>
          <a:p>
            <a:pPr algn="ctr"/>
            <a:endParaRPr lang="es-ES" sz="2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ctr"/>
            <a:r>
              <a:rPr lang="es-ES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2023</a:t>
            </a:r>
            <a:endParaRPr lang="es-ES" sz="2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3729DFE7-8823-42A3-A931-4488C34A108C}"/>
              </a:ext>
            </a:extLst>
          </p:cNvPr>
          <p:cNvSpPr txBox="1"/>
          <p:nvPr/>
        </p:nvSpPr>
        <p:spPr>
          <a:xfrm>
            <a:off x="643725" y="329609"/>
            <a:ext cx="81706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2. Registrarse:</a:t>
            </a:r>
          </a:p>
          <a:p>
            <a:r>
              <a:rPr lang="es-AR" dirty="0">
                <a:solidFill>
                  <a:srgbClr val="92D050"/>
                </a:solidFill>
              </a:rPr>
              <a:t>			En el siguiente formulario ingresaremos nuestros datos personales para poder iniciar sesión, todos los campos son obligatorios y nuestra contraseña quedara encriptada.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268D974-8E8D-48A9-ABF9-CA21A17A8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6404" y="1529938"/>
            <a:ext cx="6071191" cy="3413378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50145D0F-8D95-4E32-91DC-F4870571E4B8}"/>
              </a:ext>
            </a:extLst>
          </p:cNvPr>
          <p:cNvSpPr/>
          <p:nvPr/>
        </p:nvSpPr>
        <p:spPr>
          <a:xfrm>
            <a:off x="1807535" y="2913321"/>
            <a:ext cx="1024015" cy="42429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43449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5FA71BB-47AE-4DA4-A534-BA8D34F4D46B}"/>
              </a:ext>
            </a:extLst>
          </p:cNvPr>
          <p:cNvSpPr txBox="1"/>
          <p:nvPr/>
        </p:nvSpPr>
        <p:spPr>
          <a:xfrm>
            <a:off x="449400" y="265814"/>
            <a:ext cx="869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Una vez completados todos los datos, daremos click en Enviar, y si todo sale bien, aparecerá un cartel de que nuestro usuario fue creado de manera exitosa.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6AA07FC-05F3-418A-92BD-16C508AB63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2360" y="1249980"/>
            <a:ext cx="6312450" cy="354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508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6C4D4791-3AB3-41C0-A49F-D7F2D21BDE33}"/>
              </a:ext>
            </a:extLst>
          </p:cNvPr>
          <p:cNvSpPr txBox="1"/>
          <p:nvPr/>
        </p:nvSpPr>
        <p:spPr>
          <a:xfrm>
            <a:off x="449400" y="297712"/>
            <a:ext cx="8343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Si nos queda un campo por completar, o los datos ingresados en uno o mas campos no son los validos, nos mostrara el siguiente error: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DC6B0D4-5194-43DA-8B24-638AFCB47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200" y="1053748"/>
            <a:ext cx="6384794" cy="3589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42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A4DAF16-CE87-45CB-BDD0-2D24F2005435}"/>
              </a:ext>
            </a:extLst>
          </p:cNvPr>
          <p:cNvSpPr txBox="1"/>
          <p:nvPr/>
        </p:nvSpPr>
        <p:spPr>
          <a:xfrm>
            <a:off x="372140" y="180753"/>
            <a:ext cx="8484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En rojo detallado aparecerá los datos incorrectos o incompletos en los campos del formulario de la siguiente manera: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F9B92B0-1256-4536-B4AC-29C9CB8D0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1485" y="1212281"/>
            <a:ext cx="6630282" cy="3727714"/>
          </a:xfrm>
          <a:prstGeom prst="rect">
            <a:avLst/>
          </a:prstGeom>
        </p:spPr>
      </p:pic>
      <p:sp>
        <p:nvSpPr>
          <p:cNvPr id="5" name="Flecha: hacia la izquierda 4">
            <a:extLst>
              <a:ext uri="{FF2B5EF4-FFF2-40B4-BE49-F238E27FC236}">
                <a16:creationId xmlns:a16="http://schemas.microsoft.com/office/drawing/2014/main" id="{AAA69855-2517-42EB-9160-8E5956E6EE35}"/>
              </a:ext>
            </a:extLst>
          </p:cNvPr>
          <p:cNvSpPr/>
          <p:nvPr/>
        </p:nvSpPr>
        <p:spPr>
          <a:xfrm>
            <a:off x="2690837" y="2244816"/>
            <a:ext cx="2155745" cy="457200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923125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32BBFFF9-D77B-4517-A724-F6BADE8E7C35}"/>
              </a:ext>
            </a:extLst>
          </p:cNvPr>
          <p:cNvSpPr txBox="1"/>
          <p:nvPr/>
        </p:nvSpPr>
        <p:spPr>
          <a:xfrm>
            <a:off x="449400" y="455133"/>
            <a:ext cx="84500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3. Productos:</a:t>
            </a:r>
          </a:p>
          <a:p>
            <a:r>
              <a:rPr lang="es-AR" dirty="0">
                <a:solidFill>
                  <a:srgbClr val="92D050"/>
                </a:solidFill>
              </a:rPr>
              <a:t>			Aquí se encuentran todos los productos de Full Burguer, con su respectivo titulo e imagen.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829B9C0-ED3E-4198-AF05-6A54036C87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818" y="1439275"/>
            <a:ext cx="6231497" cy="350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010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17B54C5-94E1-4E21-A759-24557C464D16}"/>
              </a:ext>
            </a:extLst>
          </p:cNvPr>
          <p:cNvSpPr txBox="1"/>
          <p:nvPr/>
        </p:nvSpPr>
        <p:spPr>
          <a:xfrm>
            <a:off x="449400" y="191386"/>
            <a:ext cx="83330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Al hacer click en alguno de nuestros productos, podremos acceder al detalle de ese producto, aparecerá tanto descripción como el precio, y agregamos también el botón de agregar al carrito para poder comprarlo.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713E42D-F46F-41AE-A626-F721C6E8D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343" y="1393483"/>
            <a:ext cx="6161645" cy="346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058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A172016-5D61-4586-AD94-FEE76D67552D}"/>
              </a:ext>
            </a:extLst>
          </p:cNvPr>
          <p:cNvSpPr txBox="1"/>
          <p:nvPr/>
        </p:nvSpPr>
        <p:spPr>
          <a:xfrm>
            <a:off x="223284" y="202019"/>
            <a:ext cx="8718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Recordemos que para editar o crear un producto, debemos estar registrados y tener la categoría Admin, ya que si sos un </a:t>
            </a:r>
            <a:r>
              <a:rPr lang="es-AR" dirty="0" err="1">
                <a:solidFill>
                  <a:srgbClr val="92D050"/>
                </a:solidFill>
              </a:rPr>
              <a:t>User</a:t>
            </a:r>
            <a:r>
              <a:rPr lang="es-AR" dirty="0">
                <a:solidFill>
                  <a:srgbClr val="92D050"/>
                </a:solidFill>
              </a:rPr>
              <a:t> no tendrás los permisos para dichas tareas, a la hora de registrarse te aparecerá de esta manera: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E3C9FB5-2527-423A-836C-BAAD82F29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200" y="1402348"/>
            <a:ext cx="6108373" cy="3485432"/>
          </a:xfrm>
          <a:prstGeom prst="rect">
            <a:avLst/>
          </a:prstGeom>
        </p:spPr>
      </p:pic>
      <p:sp>
        <p:nvSpPr>
          <p:cNvPr id="5" name="Flecha: hacia la izquierda 4">
            <a:extLst>
              <a:ext uri="{FF2B5EF4-FFF2-40B4-BE49-F238E27FC236}">
                <a16:creationId xmlns:a16="http://schemas.microsoft.com/office/drawing/2014/main" id="{6A0D27E6-7F05-4F1E-A8D3-F047B8EE4267}"/>
              </a:ext>
            </a:extLst>
          </p:cNvPr>
          <p:cNvSpPr/>
          <p:nvPr/>
        </p:nvSpPr>
        <p:spPr>
          <a:xfrm>
            <a:off x="4496080" y="2995264"/>
            <a:ext cx="1700861" cy="299600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844514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Empecemos creando un producto, para eso escribiremos en la ruta de nuestro navegador “/producto/create”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336C869-A3F3-4091-935B-BF519360F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9376" y="1158630"/>
            <a:ext cx="6478200" cy="3642209"/>
          </a:xfrm>
          <a:prstGeom prst="rect">
            <a:avLst/>
          </a:prstGeom>
        </p:spPr>
      </p:pic>
      <p:sp>
        <p:nvSpPr>
          <p:cNvPr id="5" name="Flecha: hacia arriba 4">
            <a:extLst>
              <a:ext uri="{FF2B5EF4-FFF2-40B4-BE49-F238E27FC236}">
                <a16:creationId xmlns:a16="http://schemas.microsoft.com/office/drawing/2014/main" id="{75FA71D3-D971-4C10-9FE4-6BE73BBD9982}"/>
              </a:ext>
            </a:extLst>
          </p:cNvPr>
          <p:cNvSpPr/>
          <p:nvPr/>
        </p:nvSpPr>
        <p:spPr>
          <a:xfrm>
            <a:off x="2296633" y="1540057"/>
            <a:ext cx="191386" cy="1244009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54776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Una vez ingresado los datos correctamente, damos click a Crear Producto, si todo sale bien, aparecerá la siguiente alerta: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CB6B1C9-A8FB-445C-9267-3D1260EF50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14" y="1378868"/>
            <a:ext cx="5975498" cy="335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440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Luego, nos redigira a la lista de productos con nuestro nuevo producto creado, en este caso creamos unos Aros de cebolla.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9F3213C-2F43-4A46-B400-B0952D5D1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590" y="1092899"/>
            <a:ext cx="6602819" cy="3712273"/>
          </a:xfrm>
          <a:prstGeom prst="rect">
            <a:avLst/>
          </a:prstGeom>
        </p:spPr>
      </p:pic>
      <p:sp>
        <p:nvSpPr>
          <p:cNvPr id="6" name="Flecha: hacia la izquierda 5">
            <a:extLst>
              <a:ext uri="{FF2B5EF4-FFF2-40B4-BE49-F238E27FC236}">
                <a16:creationId xmlns:a16="http://schemas.microsoft.com/office/drawing/2014/main" id="{3F44B7CC-9C29-4A82-97F6-77D004744F75}"/>
              </a:ext>
            </a:extLst>
          </p:cNvPr>
          <p:cNvSpPr/>
          <p:nvPr/>
        </p:nvSpPr>
        <p:spPr>
          <a:xfrm>
            <a:off x="6953693" y="3370521"/>
            <a:ext cx="1786270" cy="557501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71732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Full burguer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 dirty="0">
              <a:solidFill>
                <a:schemeClr val="dk2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26C3F51-9FC2-485F-895A-A851617F9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38D92FB-3433-4763-8C96-421FAB147D09}"/>
              </a:ext>
            </a:extLst>
          </p:cNvPr>
          <p:cNvSpPr txBox="1"/>
          <p:nvPr/>
        </p:nvSpPr>
        <p:spPr>
          <a:xfrm>
            <a:off x="637954" y="359142"/>
            <a:ext cx="76022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rgbClr val="92D050"/>
                </a:solidFill>
              </a:rPr>
              <a:t>Full Burguer es un proyecto desarrollado por Victoria </a:t>
            </a:r>
            <a:r>
              <a:rPr lang="es-AR" sz="1600" dirty="0">
                <a:solidFill>
                  <a:srgbClr val="92D050"/>
                </a:solidFill>
              </a:rPr>
              <a:t>Mulhall , Guadalupe Nieva y Luis Alcarraz bajo la supervisión de los docentes de Digital House: Lucas Cambon y Ximena Camacho; En el siguiente trabajo, implementamos  HTML + CSS, datos almacenados en formato JSON, utilizamos métodos HTTP, </a:t>
            </a:r>
            <a:r>
              <a:rPr lang="es-MX" sz="1600" dirty="0">
                <a:solidFill>
                  <a:srgbClr val="92D050"/>
                </a:solidFill>
              </a:rPr>
              <a:t>logramos que un usuario se loguee 👥🔑 y permanezca logueado con Middlewares, Sessions y Cookies.</a:t>
            </a:r>
            <a:r>
              <a:rPr lang="es-AR" sz="1600" dirty="0">
                <a:solidFill>
                  <a:srgbClr val="92D050"/>
                </a:solidFill>
              </a:rPr>
              <a:t>También creamos una base de datos, trabajando con MySQL y Sequelize. Validamos todos estos datos tanto del front como del backend y por ultimo, enviamos y recibimos datos a través de APIs e trabajamos con React.</a:t>
            </a:r>
            <a:endParaRPr lang="es-AR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Si nos equivocamos o nos falta un dato para crear el producto aparecerá la siguiente alerta: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75D5163-05E1-4EE6-B9D2-4C3A44221A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0525" y="1317925"/>
            <a:ext cx="5863050" cy="3296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5949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Después, nos mostrara los errores en los campos faltantes o incorrectos del formulario.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6B134A4-5432-4E17-A986-CE739D57D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354" y="1092899"/>
            <a:ext cx="6365292" cy="3683606"/>
          </a:xfrm>
          <a:prstGeom prst="rect">
            <a:avLst/>
          </a:prstGeom>
        </p:spPr>
      </p:pic>
      <p:sp>
        <p:nvSpPr>
          <p:cNvPr id="8" name="Flecha: hacia arriba 7">
            <a:extLst>
              <a:ext uri="{FF2B5EF4-FFF2-40B4-BE49-F238E27FC236}">
                <a16:creationId xmlns:a16="http://schemas.microsoft.com/office/drawing/2014/main" id="{4C8D1F5C-EE7D-42BD-9D70-9626F37AEF46}"/>
              </a:ext>
            </a:extLst>
          </p:cNvPr>
          <p:cNvSpPr/>
          <p:nvPr/>
        </p:nvSpPr>
        <p:spPr>
          <a:xfrm>
            <a:off x="3111970" y="2435606"/>
            <a:ext cx="235617" cy="639283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34839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En el momento de editar un producto, escribiremos lo siguiente: “producto/edit/:id” donde el id será el numero del producto que queremos editar, el cual podemos chequear en nuestra base.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3BFE22E-4337-4C9C-A9C6-005AB42D15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290" y="1197775"/>
            <a:ext cx="6772940" cy="3807920"/>
          </a:xfrm>
          <a:prstGeom prst="rect">
            <a:avLst/>
          </a:prstGeom>
        </p:spPr>
      </p:pic>
      <p:sp>
        <p:nvSpPr>
          <p:cNvPr id="5" name="Flecha: hacia arriba 4">
            <a:extLst>
              <a:ext uri="{FF2B5EF4-FFF2-40B4-BE49-F238E27FC236}">
                <a16:creationId xmlns:a16="http://schemas.microsoft.com/office/drawing/2014/main" id="{99D58AB7-B1DD-4288-BE6F-515971158050}"/>
              </a:ext>
            </a:extLst>
          </p:cNvPr>
          <p:cNvSpPr/>
          <p:nvPr/>
        </p:nvSpPr>
        <p:spPr>
          <a:xfrm>
            <a:off x="2349795" y="1892595"/>
            <a:ext cx="316005" cy="1573619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743465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Una vez modificado el producto, damos click a Guardar Cambios .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04901599-440E-48A1-B5D8-A6D7B74C32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467" y="717267"/>
            <a:ext cx="7442791" cy="4184527"/>
          </a:xfrm>
          <a:prstGeom prst="rect">
            <a:avLst/>
          </a:prstGeom>
        </p:spPr>
      </p:pic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3EAF68B2-422B-4846-B02D-253B683F4700}"/>
              </a:ext>
            </a:extLst>
          </p:cNvPr>
          <p:cNvSpPr/>
          <p:nvPr/>
        </p:nvSpPr>
        <p:spPr>
          <a:xfrm>
            <a:off x="2637225" y="3661669"/>
            <a:ext cx="1336870" cy="34740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04132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Si algún dato quedo incompleto o los valores no son los correctos, nos aparecerá la siguiente alerta, tal como pasa con los anteriores formularios: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D965CB7-932C-48F0-B432-9F5E6461B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37" y="1197287"/>
            <a:ext cx="6624084" cy="372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37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Detallado en rojo aparecen las correcciones que debemos llenar en el formulario para poder editar el producto de la siguiente manera: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1C42AF6-952C-4B5B-82D4-577F51E4B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9600" y="1006521"/>
            <a:ext cx="6783572" cy="3813897"/>
          </a:xfrm>
          <a:prstGeom prst="rect">
            <a:avLst/>
          </a:prstGeom>
        </p:spPr>
      </p:pic>
      <p:sp>
        <p:nvSpPr>
          <p:cNvPr id="6" name="Flecha: hacia arriba 5">
            <a:extLst>
              <a:ext uri="{FF2B5EF4-FFF2-40B4-BE49-F238E27FC236}">
                <a16:creationId xmlns:a16="http://schemas.microsoft.com/office/drawing/2014/main" id="{43744857-C8C8-4FCB-9D12-D4405768E5D4}"/>
              </a:ext>
            </a:extLst>
          </p:cNvPr>
          <p:cNvSpPr/>
          <p:nvPr/>
        </p:nvSpPr>
        <p:spPr>
          <a:xfrm>
            <a:off x="3083442" y="2701987"/>
            <a:ext cx="226083" cy="861237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355856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A la hora de eliminar un producto, escribiremos la misma ruta que cuando editamos anteriormente, pero en vez de guardar cambios daremos click a eliminar.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BFEC083-C467-47F9-92FC-E4BBABA90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238" y="1249980"/>
            <a:ext cx="6592186" cy="3601419"/>
          </a:xfrm>
          <a:prstGeom prst="rect">
            <a:avLst/>
          </a:prstGeom>
        </p:spPr>
      </p:pic>
      <p:sp>
        <p:nvSpPr>
          <p:cNvPr id="6" name="Flecha: hacia la izquierda 5">
            <a:extLst>
              <a:ext uri="{FF2B5EF4-FFF2-40B4-BE49-F238E27FC236}">
                <a16:creationId xmlns:a16="http://schemas.microsoft.com/office/drawing/2014/main" id="{00F40A55-C425-4524-AAD9-34E81FBD76D4}"/>
              </a:ext>
            </a:extLst>
          </p:cNvPr>
          <p:cNvSpPr/>
          <p:nvPr/>
        </p:nvSpPr>
        <p:spPr>
          <a:xfrm>
            <a:off x="6902410" y="4366597"/>
            <a:ext cx="1828800" cy="254590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62459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Luego, nuestro producto, quedara eliminado de nuestra lista de productos, en este caso ya no aparecen los aros de cebolla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094F7DB-AC33-4192-8626-21D617007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950" y="964075"/>
            <a:ext cx="6951551" cy="390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052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4. Carrito de Compras:</a:t>
            </a:r>
          </a:p>
          <a:p>
            <a:r>
              <a:rPr lang="es-AR" dirty="0">
                <a:solidFill>
                  <a:srgbClr val="92D050"/>
                </a:solidFill>
              </a:rPr>
              <a:t>		Luego de registrarnos, para después loguearnos, podemos  seleccionar un producto y darle click a agregar al carrito, en esta vista, aparecerán todos los productos que agregamos con el total de la suma de sus precios.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FD7F904-7794-4A9D-82F5-F04258704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4177" y="1512816"/>
            <a:ext cx="6060558" cy="3407400"/>
          </a:xfrm>
          <a:prstGeom prst="rect">
            <a:avLst/>
          </a:prstGeom>
        </p:spPr>
      </p:pic>
      <p:sp>
        <p:nvSpPr>
          <p:cNvPr id="8" name="Flecha: hacia la izquierda 7">
            <a:extLst>
              <a:ext uri="{FF2B5EF4-FFF2-40B4-BE49-F238E27FC236}">
                <a16:creationId xmlns:a16="http://schemas.microsoft.com/office/drawing/2014/main" id="{D0E155D8-F619-413D-9A62-C853A94D7E96}"/>
              </a:ext>
            </a:extLst>
          </p:cNvPr>
          <p:cNvSpPr/>
          <p:nvPr/>
        </p:nvSpPr>
        <p:spPr>
          <a:xfrm>
            <a:off x="6432698" y="4189228"/>
            <a:ext cx="2434855" cy="297712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147959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971EF84-A495-4272-A2B3-7CE910913FC6}"/>
              </a:ext>
            </a:extLst>
          </p:cNvPr>
          <p:cNvSpPr txBox="1"/>
          <p:nvPr/>
        </p:nvSpPr>
        <p:spPr>
          <a:xfrm>
            <a:off x="449400" y="223284"/>
            <a:ext cx="8418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Luego de dar click en finalizar compra, nos saltara una alerta, con el pedido ya realizado. Al darle Ok, nos redirigirá al inicio.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C2299AE-74EF-46DC-B587-C158F3EFB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904" y="1345636"/>
            <a:ext cx="6071191" cy="341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68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Full burguer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 dirty="0">
              <a:solidFill>
                <a:schemeClr val="dk2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26C3F51-9FC2-485F-895A-A851617F9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38D92FB-3433-4763-8C96-421FAB147D09}"/>
              </a:ext>
            </a:extLst>
          </p:cNvPr>
          <p:cNvSpPr txBox="1"/>
          <p:nvPr/>
        </p:nvSpPr>
        <p:spPr>
          <a:xfrm>
            <a:off x="637954" y="359142"/>
            <a:ext cx="76022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92D050"/>
                </a:solidFill>
              </a:rPr>
              <a:t>Full Burguer nace de la pasión por las hamburguesas de comida rápida estilo Americanas y nuestro buen gusto hacia la coctelería clásica. Queremos que viajes a través de los sentidos y disfrutes al máximo la Experiencia FULL.</a:t>
            </a:r>
          </a:p>
          <a:p>
            <a:r>
              <a:rPr lang="es-MX" dirty="0">
                <a:solidFill>
                  <a:srgbClr val="92D050"/>
                </a:solidFill>
              </a:rPr>
              <a:t>Creemos que para preparar una buena hamburguesa y un buen trago es fundamental usar materia prima de primera calidad y seleccionar detalladamente cada ingrediente. Es por ello que elegimos minuciosamente a nuestros partners.</a:t>
            </a:r>
          </a:p>
          <a:p>
            <a:endParaRPr lang="es-AR" sz="1600" b="1" dirty="0"/>
          </a:p>
        </p:txBody>
      </p:sp>
    </p:spTree>
    <p:extLst>
      <p:ext uri="{BB962C8B-B14F-4D97-AF65-F5344CB8AC3E}">
        <p14:creationId xmlns:p14="http://schemas.microsoft.com/office/powerpoint/2010/main" val="40537279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6664E73-AFE3-41EF-B836-01D90CB5DED3}"/>
              </a:ext>
            </a:extLst>
          </p:cNvPr>
          <p:cNvSpPr txBox="1"/>
          <p:nvPr/>
        </p:nvSpPr>
        <p:spPr>
          <a:xfrm>
            <a:off x="643725" y="308344"/>
            <a:ext cx="7856550" cy="2381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389543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Full burguer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 dirty="0">
              <a:solidFill>
                <a:schemeClr val="dk2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26C3F51-9FC2-485F-895A-A851617F9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38D92FB-3433-4763-8C96-421FAB147D09}"/>
              </a:ext>
            </a:extLst>
          </p:cNvPr>
          <p:cNvSpPr txBox="1"/>
          <p:nvPr/>
        </p:nvSpPr>
        <p:spPr>
          <a:xfrm>
            <a:off x="637954" y="359142"/>
            <a:ext cx="7602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92D050"/>
                </a:solidFill>
              </a:rPr>
              <a:t>Cuales son los valores de Full Burguer? </a:t>
            </a:r>
          </a:p>
          <a:p>
            <a:endParaRPr lang="es-MX" dirty="0">
              <a:solidFill>
                <a:srgbClr val="92D050"/>
              </a:solidFill>
            </a:endParaRPr>
          </a:p>
          <a:p>
            <a:r>
              <a:rPr lang="es-MX" dirty="0">
                <a:solidFill>
                  <a:srgbClr val="92D050"/>
                </a:solidFill>
              </a:rPr>
              <a:t>1.Igualdad:Todas las personas tienen el derecho de comprar el producto. </a:t>
            </a:r>
          </a:p>
          <a:p>
            <a:r>
              <a:rPr lang="es-MX" dirty="0">
                <a:solidFill>
                  <a:srgbClr val="92D050"/>
                </a:solidFill>
              </a:rPr>
              <a:t>2.Responsabilidad: Entregar el producto como lo pidió el cliente. 3.Amabilidad: En la forma de atender a los clientes. </a:t>
            </a:r>
          </a:p>
          <a:p>
            <a:r>
              <a:rPr lang="es-MX" dirty="0">
                <a:solidFill>
                  <a:srgbClr val="92D050"/>
                </a:solidFill>
              </a:rPr>
              <a:t>4.Amistad: Hacer sentir a las personas como si estuvieran en casa o tratándolos como un amigo.</a:t>
            </a:r>
          </a:p>
        </p:txBody>
      </p:sp>
    </p:spTree>
    <p:extLst>
      <p:ext uri="{BB962C8B-B14F-4D97-AF65-F5344CB8AC3E}">
        <p14:creationId xmlns:p14="http://schemas.microsoft.com/office/powerpoint/2010/main" val="2558446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Full burguer</a:t>
            </a:r>
            <a:endParaRPr dirty="0"/>
          </a:p>
        </p:txBody>
      </p:sp>
      <p:sp>
        <p:nvSpPr>
          <p:cNvPr id="259" name="Google Shape;259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 dirty="0">
              <a:solidFill>
                <a:schemeClr val="dk2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26C3F51-9FC2-485F-895A-A851617F9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38D92FB-3433-4763-8C96-421FAB147D09}"/>
              </a:ext>
            </a:extLst>
          </p:cNvPr>
          <p:cNvSpPr txBox="1"/>
          <p:nvPr/>
        </p:nvSpPr>
        <p:spPr>
          <a:xfrm>
            <a:off x="637954" y="359142"/>
            <a:ext cx="76022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rgbClr val="92D050"/>
                </a:solidFill>
              </a:rPr>
              <a:t>Ahora que nos conoces, vayamos a nuestro proyecto, en el cual podrás ver todos nuestros productos, podrás registrarte a nuestra pagina, seleccionar y comprar cada hamburguesa que desees, acompañarla con lo que mas quieras, crear la hamburguesa que mas te guste, a tu medida, te invito a que sigas los pasos para  disfrutar de una hamburguesa de verdad, que lo disfrutes y buen provecho! </a:t>
            </a:r>
          </a:p>
        </p:txBody>
      </p:sp>
    </p:spTree>
    <p:extLst>
      <p:ext uri="{BB962C8B-B14F-4D97-AF65-F5344CB8AC3E}">
        <p14:creationId xmlns:p14="http://schemas.microsoft.com/office/powerpoint/2010/main" val="3805617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 dirty="0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57E3B5AF-7423-42F8-9463-EDE0E51481AE}"/>
              </a:ext>
            </a:extLst>
          </p:cNvPr>
          <p:cNvSpPr txBox="1"/>
          <p:nvPr/>
        </p:nvSpPr>
        <p:spPr>
          <a:xfrm>
            <a:off x="449399" y="361507"/>
            <a:ext cx="80991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INICIO: </a:t>
            </a:r>
          </a:p>
          <a:p>
            <a:r>
              <a:rPr lang="es-AR" dirty="0">
                <a:solidFill>
                  <a:srgbClr val="92D050"/>
                </a:solidFill>
              </a:rPr>
              <a:t>		En Full Burguer disponemos de un inicio el cual cuenta con nuestro logo (que te redirige al inicio) y cuatro pages: </a:t>
            </a:r>
          </a:p>
          <a:p>
            <a:endParaRPr lang="es-AR" dirty="0"/>
          </a:p>
          <a:p>
            <a:r>
              <a:rPr lang="es-AR" dirty="0">
                <a:solidFill>
                  <a:srgbClr val="92D050"/>
                </a:solidFill>
              </a:rPr>
              <a:t>1. Login</a:t>
            </a:r>
          </a:p>
          <a:p>
            <a:r>
              <a:rPr lang="es-AR" dirty="0">
                <a:solidFill>
                  <a:srgbClr val="92D050"/>
                </a:solidFill>
              </a:rPr>
              <a:t>2. Registrarse</a:t>
            </a:r>
          </a:p>
          <a:p>
            <a:r>
              <a:rPr lang="es-AR" dirty="0">
                <a:solidFill>
                  <a:srgbClr val="92D050"/>
                </a:solidFill>
              </a:rPr>
              <a:t>3. Productos</a:t>
            </a:r>
          </a:p>
          <a:p>
            <a:r>
              <a:rPr lang="es-AR" dirty="0">
                <a:solidFill>
                  <a:srgbClr val="92D050"/>
                </a:solidFill>
              </a:rPr>
              <a:t>4. Carrito de compras</a:t>
            </a:r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74C2114B-33A5-4C76-9563-D4746B49F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7888" y="1564077"/>
            <a:ext cx="5554791" cy="3123045"/>
          </a:xfrm>
          <a:prstGeom prst="rect">
            <a:avLst/>
          </a:prstGeom>
        </p:spPr>
      </p:pic>
      <p:sp>
        <p:nvSpPr>
          <p:cNvPr id="31" name="Flecha: a la derecha 30">
            <a:extLst>
              <a:ext uri="{FF2B5EF4-FFF2-40B4-BE49-F238E27FC236}">
                <a16:creationId xmlns:a16="http://schemas.microsoft.com/office/drawing/2014/main" id="{53D25647-B58D-43E8-B482-2E5DB6B16095}"/>
              </a:ext>
            </a:extLst>
          </p:cNvPr>
          <p:cNvSpPr/>
          <p:nvPr/>
        </p:nvSpPr>
        <p:spPr>
          <a:xfrm>
            <a:off x="4785140" y="3613395"/>
            <a:ext cx="2788800" cy="4146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endParaRPr lang="es-AR" b="1">
              <a:ln/>
              <a:solidFill>
                <a:schemeClr val="accent3"/>
              </a:solidFill>
            </a:endParaRP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C4A3D594-1304-4E90-B9CA-45504D38E770}"/>
              </a:ext>
            </a:extLst>
          </p:cNvPr>
          <p:cNvSpPr txBox="1"/>
          <p:nvPr/>
        </p:nvSpPr>
        <p:spPr>
          <a:xfrm>
            <a:off x="2505899" y="3332946"/>
            <a:ext cx="25518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u="sng" dirty="0">
                <a:solidFill>
                  <a:srgbClr val="92D050"/>
                </a:solidFill>
              </a:rPr>
              <a:t>Al hacer click en “Ver Mas” te dirige hacia la pestaña Productos.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641295A-60F4-4045-9218-AAC355FD9CBA}"/>
              </a:ext>
            </a:extLst>
          </p:cNvPr>
          <p:cNvSpPr txBox="1"/>
          <p:nvPr/>
        </p:nvSpPr>
        <p:spPr>
          <a:xfrm>
            <a:off x="449400" y="159488"/>
            <a:ext cx="84394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AR" dirty="0">
                <a:solidFill>
                  <a:srgbClr val="92D050"/>
                </a:solidFill>
              </a:rPr>
              <a:t>Login:</a:t>
            </a:r>
          </a:p>
          <a:p>
            <a:pPr lvl="2"/>
            <a:r>
              <a:rPr lang="es-AR" dirty="0">
                <a:solidFill>
                  <a:srgbClr val="92D050"/>
                </a:solidFill>
              </a:rPr>
              <a:t>Aquí podremos iniciar sesión siempre y cuando nos hayamos registrado antes, una vez registrado, podes recordar tu usuario y si estas registrado como “Admin” podes editar y crear productos.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2392B4D-0E9E-4DAF-B1E6-F42CDC5B48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3354" y="1519305"/>
            <a:ext cx="5537291" cy="3113206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9CABA805-DF7A-4023-92B3-3C66530F2851}"/>
              </a:ext>
            </a:extLst>
          </p:cNvPr>
          <p:cNvSpPr/>
          <p:nvPr/>
        </p:nvSpPr>
        <p:spPr>
          <a:xfrm>
            <a:off x="3012954" y="3418813"/>
            <a:ext cx="1031358" cy="330960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20922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1E08038B-276D-4570-8643-79B4E7ECD24C}"/>
              </a:ext>
            </a:extLst>
          </p:cNvPr>
          <p:cNvSpPr txBox="1"/>
          <p:nvPr/>
        </p:nvSpPr>
        <p:spPr>
          <a:xfrm>
            <a:off x="643725" y="340242"/>
            <a:ext cx="8223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Recordemos que al no estar registrado, no podrás iniciar sesión, y debes recordar tanto usuario y contraseña para poder hacerlo exitosamente. Ante cualquier error, lo notaras de la siguiente manera: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95FB6D6-BF3D-48B2-842B-310A3DC98F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1208" y="1422734"/>
            <a:ext cx="5665310" cy="3185182"/>
          </a:xfrm>
          <a:prstGeom prst="rect">
            <a:avLst/>
          </a:prstGeom>
        </p:spPr>
      </p:pic>
      <p:sp>
        <p:nvSpPr>
          <p:cNvPr id="6" name="Flecha: hacia la izquierda 5">
            <a:extLst>
              <a:ext uri="{FF2B5EF4-FFF2-40B4-BE49-F238E27FC236}">
                <a16:creationId xmlns:a16="http://schemas.microsoft.com/office/drawing/2014/main" id="{7FECDCDC-99CB-450D-9283-6808E96DB512}"/>
              </a:ext>
            </a:extLst>
          </p:cNvPr>
          <p:cNvSpPr/>
          <p:nvPr/>
        </p:nvSpPr>
        <p:spPr>
          <a:xfrm>
            <a:off x="5292350" y="3466384"/>
            <a:ext cx="1310469" cy="260414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24604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/>
          <p:nvPr/>
        </p:nvSpPr>
        <p:spPr>
          <a:xfrm>
            <a:off x="4350013" y="610225"/>
            <a:ext cx="7077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81" name="Google Shape;281;p31"/>
          <p:cNvSpPr/>
          <p:nvPr/>
        </p:nvSpPr>
        <p:spPr>
          <a:xfrm>
            <a:off x="449400" y="1802175"/>
            <a:ext cx="347400" cy="34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672300" y="3015325"/>
            <a:ext cx="537300" cy="537300"/>
          </a:xfrm>
          <a:prstGeom prst="mathPlus">
            <a:avLst>
              <a:gd name="adj1" fmla="val 2352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ítulo 20">
            <a:extLst>
              <a:ext uri="{FF2B5EF4-FFF2-40B4-BE49-F238E27FC236}">
                <a16:creationId xmlns:a16="http://schemas.microsoft.com/office/drawing/2014/main" id="{0F4ABEE7-08D4-4F03-8F2F-39129AE1FBA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3C637E46-A84E-43FC-AD49-A0E310B34F9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25" name="Subtítulo 24">
            <a:extLst>
              <a:ext uri="{FF2B5EF4-FFF2-40B4-BE49-F238E27FC236}">
                <a16:creationId xmlns:a16="http://schemas.microsoft.com/office/drawing/2014/main" id="{F71BCED3-BD54-46C2-9631-B0382421C4D5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D6E0AB27-F715-4A9C-A155-B18F4632E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9FEF514-4A18-4EC9-A98E-8E21D2C31C93}"/>
              </a:ext>
            </a:extLst>
          </p:cNvPr>
          <p:cNvSpPr txBox="1"/>
          <p:nvPr/>
        </p:nvSpPr>
        <p:spPr>
          <a:xfrm>
            <a:off x="531628" y="308344"/>
            <a:ext cx="8162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92D050"/>
                </a:solidFill>
              </a:rPr>
              <a:t>Al iniciar sesión correctamente, podras visualizar tu perfil, editar tu perfil de usuario, crear y editar productos.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0025551-4C30-4641-90A9-761E5E4E9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260" y="997083"/>
            <a:ext cx="6939315" cy="390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6767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lla">
  <a:themeElements>
    <a:clrScheme name="Malla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alla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ll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TM03457485[[fn=Malla]]</Template>
  <TotalTime>133</TotalTime>
  <Words>1131</Words>
  <Application>Microsoft Office PowerPoint</Application>
  <PresentationFormat>Presentación en pantalla (16:9)</PresentationFormat>
  <Paragraphs>107</Paragraphs>
  <Slides>30</Slides>
  <Notes>30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4" baseType="lpstr">
      <vt:lpstr>Arial</vt:lpstr>
      <vt:lpstr>Calibri</vt:lpstr>
      <vt:lpstr>Century Gothic</vt:lpstr>
      <vt:lpstr>Malla</vt:lpstr>
      <vt:lpstr>Full burguer </vt:lpstr>
      <vt:lpstr>Full burguer</vt:lpstr>
      <vt:lpstr>Full burguer</vt:lpstr>
      <vt:lpstr>Full burguer</vt:lpstr>
      <vt:lpstr>Full burguer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  <vt:lpstr>Table of contents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Ultimate Teacher Handbook</dc:title>
  <cp:lastModifiedBy>Guadalupe nieva</cp:lastModifiedBy>
  <cp:revision>14</cp:revision>
  <dcterms:modified xsi:type="dcterms:W3CDTF">2023-11-30T20:23:03Z</dcterms:modified>
</cp:coreProperties>
</file>